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  <p:embeddedFont>
      <p:font typeface="Poppins Medium" panose="00000600000000000000" pitchFamily="2" charset="0"/>
      <p:regular r:id="rId16"/>
    </p:embeddedFont>
    <p:embeddedFont>
      <p:font typeface="Public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9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cristian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Fabián / cris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cristian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Cris 1-4</a:t>
            </a:r>
          </a:p>
          <a:p>
            <a:r>
              <a:rPr lang="en-US"/>
              <a:t>fab 5-7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Fabián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Cristian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Cristian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Fabián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0229" y="4884334"/>
            <a:ext cx="5160009" cy="3212105"/>
          </a:xfrm>
          <a:custGeom>
            <a:avLst/>
            <a:gdLst/>
            <a:ahLst/>
            <a:cxnLst/>
            <a:rect l="l" t="t" r="r" b="b"/>
            <a:pathLst>
              <a:path w="5160009" h="3212105">
                <a:moveTo>
                  <a:pt x="0" y="0"/>
                </a:moveTo>
                <a:lnTo>
                  <a:pt x="5160008" y="0"/>
                </a:lnTo>
                <a:lnTo>
                  <a:pt x="5160008" y="3212105"/>
                </a:lnTo>
                <a:lnTo>
                  <a:pt x="0" y="321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7227826" y="4998040"/>
            <a:ext cx="3832348" cy="3425161"/>
          </a:xfrm>
          <a:custGeom>
            <a:avLst/>
            <a:gdLst/>
            <a:ahLst/>
            <a:cxnLst/>
            <a:rect l="l" t="t" r="r" b="b"/>
            <a:pathLst>
              <a:path w="3832348" h="3425161">
                <a:moveTo>
                  <a:pt x="0" y="0"/>
                </a:moveTo>
                <a:lnTo>
                  <a:pt x="3832348" y="0"/>
                </a:lnTo>
                <a:lnTo>
                  <a:pt x="3832348" y="3425161"/>
                </a:lnTo>
                <a:lnTo>
                  <a:pt x="0" y="3425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441014" y="4826868"/>
            <a:ext cx="4813074" cy="3327038"/>
          </a:xfrm>
          <a:custGeom>
            <a:avLst/>
            <a:gdLst/>
            <a:ahLst/>
            <a:cxnLst/>
            <a:rect l="l" t="t" r="r" b="b"/>
            <a:pathLst>
              <a:path w="4813074" h="3327038">
                <a:moveTo>
                  <a:pt x="0" y="0"/>
                </a:moveTo>
                <a:lnTo>
                  <a:pt x="4813074" y="0"/>
                </a:lnTo>
                <a:lnTo>
                  <a:pt x="4813074" y="3327037"/>
                </a:lnTo>
                <a:lnTo>
                  <a:pt x="0" y="3327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 rot="-82310">
            <a:off x="4284536" y="1128469"/>
            <a:ext cx="9141638" cy="107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Hablemos</a:t>
            </a:r>
            <a:r>
              <a:rPr lang="en-US" sz="7000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65035" y="9059437"/>
            <a:ext cx="6451770" cy="7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Integrantes</a:t>
            </a: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b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Fabian </a:t>
            </a:r>
            <a:r>
              <a:rPr lang="en-US" sz="2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Carriman</a:t>
            </a: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- Cristian Jara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09330" y="8932442"/>
            <a:ext cx="3381805" cy="7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Asignatura</a:t>
            </a: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b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Capstone - 005D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86735" y="2837013"/>
            <a:ext cx="5476339" cy="1731073"/>
            <a:chOff x="0" y="0"/>
            <a:chExt cx="257133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32515" y="0"/>
                  </a:moveTo>
                  <a:lnTo>
                    <a:pt x="2538820" y="0"/>
                  </a:lnTo>
                  <a:cubicBezTo>
                    <a:pt x="2556778" y="0"/>
                    <a:pt x="2571335" y="14558"/>
                    <a:pt x="2571335" y="32515"/>
                  </a:cubicBezTo>
                  <a:lnTo>
                    <a:pt x="2571335" y="780285"/>
                  </a:lnTo>
                  <a:cubicBezTo>
                    <a:pt x="2571335" y="798242"/>
                    <a:pt x="2556778" y="812800"/>
                    <a:pt x="2538820" y="812800"/>
                  </a:cubicBezTo>
                  <a:lnTo>
                    <a:pt x="32515" y="812800"/>
                  </a:lnTo>
                  <a:cubicBezTo>
                    <a:pt x="14558" y="812800"/>
                    <a:pt x="0" y="798242"/>
                    <a:pt x="0" y="780285"/>
                  </a:cubicBezTo>
                  <a:lnTo>
                    <a:pt x="0" y="32515"/>
                  </a:lnTo>
                  <a:cubicBezTo>
                    <a:pt x="0" y="14558"/>
                    <a:pt x="14558" y="0"/>
                    <a:pt x="32515" y="0"/>
                  </a:cubicBezTo>
                  <a:close/>
                </a:path>
              </a:pathLst>
            </a:custGeom>
            <a:blipFill>
              <a:blip r:embed="rId9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86441" y="-162991"/>
            <a:ext cx="4424501" cy="1834367"/>
            <a:chOff x="0" y="0"/>
            <a:chExt cx="5899335" cy="244582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6" name="TextBox 6">
            <a:extLst>
              <a:ext uri="{FF2B5EF4-FFF2-40B4-BE49-F238E27FC236}">
                <a16:creationId xmlns:a16="http://schemas.microsoft.com/office/drawing/2014/main" id="{23B31F4C-22BF-E63F-A10E-D2015AF412C0}"/>
              </a:ext>
            </a:extLst>
          </p:cNvPr>
          <p:cNvSpPr txBox="1"/>
          <p:nvPr/>
        </p:nvSpPr>
        <p:spPr>
          <a:xfrm>
            <a:off x="5649497" y="8950744"/>
            <a:ext cx="6451770" cy="755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Docente</a:t>
            </a: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b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</a:br>
            <a:r>
              <a:rPr lang="en-US" sz="2499" b="1" dirty="0" err="1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Reginaldo</a:t>
            </a:r>
            <a:r>
              <a:rPr lang="en-US" sz="2499" b="1" dirty="0">
                <a:solidFill>
                  <a:schemeClr val="bg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Salinas Bruna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0685E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58653" y="2496233"/>
            <a:ext cx="12088397" cy="5809165"/>
            <a:chOff x="0" y="0"/>
            <a:chExt cx="3653200" cy="1755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3199" cy="1755571"/>
            </a:xfrm>
            <a:custGeom>
              <a:avLst/>
              <a:gdLst/>
              <a:ahLst/>
              <a:cxnLst/>
              <a:rect l="l" t="t" r="r" b="b"/>
              <a:pathLst>
                <a:path w="3653199" h="1755571">
                  <a:moveTo>
                    <a:pt x="32663" y="0"/>
                  </a:moveTo>
                  <a:lnTo>
                    <a:pt x="3620537" y="0"/>
                  </a:lnTo>
                  <a:cubicBezTo>
                    <a:pt x="3629199" y="0"/>
                    <a:pt x="3637507" y="3441"/>
                    <a:pt x="3643633" y="9567"/>
                  </a:cubicBezTo>
                  <a:cubicBezTo>
                    <a:pt x="3649758" y="15692"/>
                    <a:pt x="3653199" y="24000"/>
                    <a:pt x="3653199" y="32663"/>
                  </a:cubicBezTo>
                  <a:lnTo>
                    <a:pt x="3653199" y="1722908"/>
                  </a:lnTo>
                  <a:cubicBezTo>
                    <a:pt x="3653199" y="1731571"/>
                    <a:pt x="3649758" y="1739879"/>
                    <a:pt x="3643633" y="1746004"/>
                  </a:cubicBezTo>
                  <a:cubicBezTo>
                    <a:pt x="3637507" y="1752130"/>
                    <a:pt x="3629199" y="1755571"/>
                    <a:pt x="3620537" y="1755571"/>
                  </a:cubicBezTo>
                  <a:lnTo>
                    <a:pt x="32663" y="1755571"/>
                  </a:lnTo>
                  <a:cubicBezTo>
                    <a:pt x="24000" y="1755571"/>
                    <a:pt x="15692" y="1752130"/>
                    <a:pt x="9567" y="1746004"/>
                  </a:cubicBezTo>
                  <a:cubicBezTo>
                    <a:pt x="3441" y="1739879"/>
                    <a:pt x="0" y="1731571"/>
                    <a:pt x="0" y="1722908"/>
                  </a:cubicBezTo>
                  <a:lnTo>
                    <a:pt x="0" y="32663"/>
                  </a:lnTo>
                  <a:cubicBezTo>
                    <a:pt x="0" y="24000"/>
                    <a:pt x="3441" y="15692"/>
                    <a:pt x="9567" y="9567"/>
                  </a:cubicBezTo>
                  <a:cubicBezTo>
                    <a:pt x="15692" y="3441"/>
                    <a:pt x="24000" y="0"/>
                    <a:pt x="32663" y="0"/>
                  </a:cubicBez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653200" cy="1812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6645" y="161380"/>
            <a:ext cx="2743810" cy="867320"/>
            <a:chOff x="0" y="0"/>
            <a:chExt cx="257133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3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 rot="-82310">
            <a:off x="6711790" y="4750497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>
                <a:solidFill>
                  <a:srgbClr val="052C2D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7AD4D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75572" y="2584318"/>
            <a:ext cx="5518452" cy="5118365"/>
          </a:xfrm>
          <a:custGeom>
            <a:avLst/>
            <a:gdLst/>
            <a:ahLst/>
            <a:cxnLst/>
            <a:rect l="l" t="t" r="r" b="b"/>
            <a:pathLst>
              <a:path w="5518452" h="5118365">
                <a:moveTo>
                  <a:pt x="0" y="0"/>
                </a:moveTo>
                <a:lnTo>
                  <a:pt x="5518453" y="0"/>
                </a:lnTo>
                <a:lnTo>
                  <a:pt x="5518453" y="5118364"/>
                </a:lnTo>
                <a:lnTo>
                  <a:pt x="0" y="511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2064355" y="2985504"/>
            <a:ext cx="8524457" cy="494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OBJETIVOS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IMPORTANCIA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COMPETENCIAS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RELEVANCIA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METODOLOGÍA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EVIDENCIAS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 DE TRABAJO</a:t>
            </a:r>
          </a:p>
        </p:txBody>
      </p:sp>
      <p:sp>
        <p:nvSpPr>
          <p:cNvPr id="7" name="TextBox 7"/>
          <p:cNvSpPr txBox="1"/>
          <p:nvPr/>
        </p:nvSpPr>
        <p:spPr>
          <a:xfrm rot="-82310">
            <a:off x="1312293" y="1150646"/>
            <a:ext cx="10028125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¿De que </a:t>
            </a: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vamos</a:t>
            </a:r>
            <a:r>
              <a:rPr lang="en-US" sz="6500" b="1" dirty="0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Hablar?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34799" y="-291319"/>
            <a:ext cx="4424501" cy="1834367"/>
            <a:chOff x="0" y="0"/>
            <a:chExt cx="5899335" cy="24458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028700" y="239613"/>
            <a:ext cx="2443857" cy="772504"/>
            <a:chOff x="0" y="0"/>
            <a:chExt cx="257133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72862" y="0"/>
                  </a:moveTo>
                  <a:lnTo>
                    <a:pt x="2498473" y="0"/>
                  </a:lnTo>
                  <a:cubicBezTo>
                    <a:pt x="2538714" y="0"/>
                    <a:pt x="2571335" y="32621"/>
                    <a:pt x="2571335" y="72862"/>
                  </a:cubicBezTo>
                  <a:lnTo>
                    <a:pt x="2571335" y="739938"/>
                  </a:lnTo>
                  <a:cubicBezTo>
                    <a:pt x="2571335" y="759262"/>
                    <a:pt x="2563659" y="777795"/>
                    <a:pt x="2549994" y="791459"/>
                  </a:cubicBezTo>
                  <a:cubicBezTo>
                    <a:pt x="2536330" y="805123"/>
                    <a:pt x="2517797" y="812800"/>
                    <a:pt x="2498473" y="812800"/>
                  </a:cubicBezTo>
                  <a:lnTo>
                    <a:pt x="72862" y="812800"/>
                  </a:lnTo>
                  <a:cubicBezTo>
                    <a:pt x="32621" y="812800"/>
                    <a:pt x="0" y="780179"/>
                    <a:pt x="0" y="739938"/>
                  </a:cubicBezTo>
                  <a:lnTo>
                    <a:pt x="0" y="72862"/>
                  </a:lnTo>
                  <a:cubicBezTo>
                    <a:pt x="0" y="32621"/>
                    <a:pt x="32621" y="0"/>
                    <a:pt x="72862" y="0"/>
                  </a:cubicBezTo>
                  <a:close/>
                </a:path>
              </a:pathLst>
            </a:custGeom>
            <a:blipFill>
              <a:blip r:embed="rId6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7AD4D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99802" y="2667177"/>
            <a:ext cx="12088397" cy="5809165"/>
            <a:chOff x="0" y="0"/>
            <a:chExt cx="3653200" cy="1755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3199" cy="1755571"/>
            </a:xfrm>
            <a:custGeom>
              <a:avLst/>
              <a:gdLst/>
              <a:ahLst/>
              <a:cxnLst/>
              <a:rect l="l" t="t" r="r" b="b"/>
              <a:pathLst>
                <a:path w="3653199" h="1755571">
                  <a:moveTo>
                    <a:pt x="32663" y="0"/>
                  </a:moveTo>
                  <a:lnTo>
                    <a:pt x="3620537" y="0"/>
                  </a:lnTo>
                  <a:cubicBezTo>
                    <a:pt x="3629199" y="0"/>
                    <a:pt x="3637507" y="3441"/>
                    <a:pt x="3643633" y="9567"/>
                  </a:cubicBezTo>
                  <a:cubicBezTo>
                    <a:pt x="3649758" y="15692"/>
                    <a:pt x="3653199" y="24000"/>
                    <a:pt x="3653199" y="32663"/>
                  </a:cubicBezTo>
                  <a:lnTo>
                    <a:pt x="3653199" y="1722908"/>
                  </a:lnTo>
                  <a:cubicBezTo>
                    <a:pt x="3653199" y="1731571"/>
                    <a:pt x="3649758" y="1739879"/>
                    <a:pt x="3643633" y="1746004"/>
                  </a:cubicBezTo>
                  <a:cubicBezTo>
                    <a:pt x="3637507" y="1752130"/>
                    <a:pt x="3629199" y="1755571"/>
                    <a:pt x="3620537" y="1755571"/>
                  </a:cubicBezTo>
                  <a:lnTo>
                    <a:pt x="32663" y="1755571"/>
                  </a:lnTo>
                  <a:cubicBezTo>
                    <a:pt x="24000" y="1755571"/>
                    <a:pt x="15692" y="1752130"/>
                    <a:pt x="9567" y="1746004"/>
                  </a:cubicBezTo>
                  <a:cubicBezTo>
                    <a:pt x="3441" y="1739879"/>
                    <a:pt x="0" y="1731571"/>
                    <a:pt x="0" y="1722908"/>
                  </a:cubicBezTo>
                  <a:lnTo>
                    <a:pt x="0" y="32663"/>
                  </a:lnTo>
                  <a:cubicBezTo>
                    <a:pt x="0" y="24000"/>
                    <a:pt x="3441" y="15692"/>
                    <a:pt x="9567" y="9567"/>
                  </a:cubicBezTo>
                  <a:cubicBezTo>
                    <a:pt x="15692" y="3441"/>
                    <a:pt x="24000" y="0"/>
                    <a:pt x="32663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653200" cy="1812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05831" y="5264811"/>
            <a:ext cx="5476339" cy="1731073"/>
            <a:chOff x="0" y="0"/>
            <a:chExt cx="257133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32515" y="0"/>
                  </a:moveTo>
                  <a:lnTo>
                    <a:pt x="2538820" y="0"/>
                  </a:lnTo>
                  <a:cubicBezTo>
                    <a:pt x="2556778" y="0"/>
                    <a:pt x="2571335" y="14558"/>
                    <a:pt x="2571335" y="32515"/>
                  </a:cubicBezTo>
                  <a:lnTo>
                    <a:pt x="2571335" y="780285"/>
                  </a:lnTo>
                  <a:cubicBezTo>
                    <a:pt x="2571335" y="798242"/>
                    <a:pt x="2556778" y="812800"/>
                    <a:pt x="2538820" y="812800"/>
                  </a:cubicBezTo>
                  <a:lnTo>
                    <a:pt x="32515" y="812800"/>
                  </a:lnTo>
                  <a:cubicBezTo>
                    <a:pt x="14558" y="812800"/>
                    <a:pt x="0" y="798242"/>
                    <a:pt x="0" y="780285"/>
                  </a:cubicBezTo>
                  <a:lnTo>
                    <a:pt x="0" y="32515"/>
                  </a:lnTo>
                  <a:cubicBezTo>
                    <a:pt x="0" y="14558"/>
                    <a:pt x="14558" y="0"/>
                    <a:pt x="32515" y="0"/>
                  </a:cubicBezTo>
                  <a:close/>
                </a:path>
              </a:pathLst>
            </a:custGeom>
            <a:blipFill>
              <a:blip r:embed="rId3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 rot="-82310">
            <a:off x="1312421" y="1161304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Objetivos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96075" y="3122768"/>
            <a:ext cx="6095850" cy="90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627" b="1" spc="15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Sistema de Gestión de Personas</a:t>
            </a:r>
          </a:p>
          <a:p>
            <a:pPr algn="l">
              <a:lnSpc>
                <a:spcPts val="3547"/>
              </a:lnSpc>
            </a:pPr>
            <a:endParaRPr lang="en-US" sz="2627" b="1" spc="157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" name="TextBox 18"/>
          <p:cNvSpPr txBox="1"/>
          <p:nvPr/>
        </p:nvSpPr>
        <p:spPr>
          <a:xfrm rot="-714192">
            <a:off x="12146849" y="7161728"/>
            <a:ext cx="2488737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376" lvl="1" indent="-283688" algn="l">
              <a:lnSpc>
                <a:spcPts val="3547"/>
              </a:lnSpc>
              <a:buFont typeface="Arial"/>
              <a:buChar char="•"/>
            </a:pPr>
            <a:r>
              <a:rPr lang="en-US" sz="2627" spc="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Asequible</a:t>
            </a:r>
          </a:p>
        </p:txBody>
      </p:sp>
      <p:sp>
        <p:nvSpPr>
          <p:cNvPr id="19" name="TextBox 19"/>
          <p:cNvSpPr txBox="1"/>
          <p:nvPr/>
        </p:nvSpPr>
        <p:spPr>
          <a:xfrm rot="-619913">
            <a:off x="12295730" y="4465036"/>
            <a:ext cx="2192512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376" lvl="1" indent="-283688" algn="l">
              <a:lnSpc>
                <a:spcPts val="3547"/>
              </a:lnSpc>
              <a:buFont typeface="Arial"/>
              <a:buChar char="•"/>
            </a:pPr>
            <a:r>
              <a:rPr lang="en-US" sz="2627" spc="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Intuitivo</a:t>
            </a:r>
          </a:p>
        </p:txBody>
      </p:sp>
      <p:sp>
        <p:nvSpPr>
          <p:cNvPr id="20" name="TextBox 20"/>
          <p:cNvSpPr txBox="1"/>
          <p:nvPr/>
        </p:nvSpPr>
        <p:spPr>
          <a:xfrm rot="449411">
            <a:off x="3421253" y="4390027"/>
            <a:ext cx="3135045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376" lvl="1" indent="-283688" algn="l">
              <a:lnSpc>
                <a:spcPts val="3547"/>
              </a:lnSpc>
              <a:buFont typeface="Arial"/>
              <a:buChar char="•"/>
            </a:pPr>
            <a:r>
              <a:rPr lang="en-US" sz="2627" spc="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Competitivo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74907" y="4464573"/>
            <a:ext cx="2886060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376" lvl="1" indent="-283688" algn="l">
              <a:lnSpc>
                <a:spcPts val="3547"/>
              </a:lnSpc>
              <a:buFont typeface="Arial"/>
              <a:buChar char="•"/>
            </a:pPr>
            <a:r>
              <a:rPr lang="en-US" sz="2627" spc="1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 Pymes</a:t>
            </a:r>
          </a:p>
        </p:txBody>
      </p:sp>
      <p:sp>
        <p:nvSpPr>
          <p:cNvPr id="22" name="TextBox 22"/>
          <p:cNvSpPr txBox="1"/>
          <p:nvPr/>
        </p:nvSpPr>
        <p:spPr>
          <a:xfrm rot="823337">
            <a:off x="3240917" y="7161930"/>
            <a:ext cx="3943633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376" lvl="1" indent="-283688" algn="l">
              <a:lnSpc>
                <a:spcPts val="3547"/>
              </a:lnSpc>
              <a:buFont typeface="Arial"/>
              <a:buChar char="•"/>
            </a:pPr>
            <a:r>
              <a:rPr lang="en-US" sz="2627" b="1" spc="15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Compatibilidad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239613"/>
            <a:ext cx="2443857" cy="772504"/>
            <a:chOff x="0" y="0"/>
            <a:chExt cx="2571335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72862" y="0"/>
                  </a:moveTo>
                  <a:lnTo>
                    <a:pt x="2498473" y="0"/>
                  </a:lnTo>
                  <a:cubicBezTo>
                    <a:pt x="2538714" y="0"/>
                    <a:pt x="2571335" y="32621"/>
                    <a:pt x="2571335" y="72862"/>
                  </a:cubicBezTo>
                  <a:lnTo>
                    <a:pt x="2571335" y="739938"/>
                  </a:lnTo>
                  <a:cubicBezTo>
                    <a:pt x="2571335" y="759262"/>
                    <a:pt x="2563659" y="777795"/>
                    <a:pt x="2549994" y="791459"/>
                  </a:cubicBezTo>
                  <a:cubicBezTo>
                    <a:pt x="2536330" y="805123"/>
                    <a:pt x="2517797" y="812800"/>
                    <a:pt x="2498473" y="812800"/>
                  </a:cubicBezTo>
                  <a:lnTo>
                    <a:pt x="72862" y="812800"/>
                  </a:lnTo>
                  <a:cubicBezTo>
                    <a:pt x="32621" y="812800"/>
                    <a:pt x="0" y="780179"/>
                    <a:pt x="0" y="739938"/>
                  </a:cubicBezTo>
                  <a:lnTo>
                    <a:pt x="0" y="72862"/>
                  </a:lnTo>
                  <a:cubicBezTo>
                    <a:pt x="0" y="32621"/>
                    <a:pt x="32621" y="0"/>
                    <a:pt x="72862" y="0"/>
                  </a:cubicBezTo>
                  <a:close/>
                </a:path>
              </a:pathLst>
            </a:custGeom>
            <a:blipFill>
              <a:blip r:embed="rId3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0685E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800006" y="3240873"/>
            <a:ext cx="6550578" cy="5748132"/>
          </a:xfrm>
          <a:custGeom>
            <a:avLst/>
            <a:gdLst/>
            <a:ahLst/>
            <a:cxnLst/>
            <a:rect l="l" t="t" r="r" b="b"/>
            <a:pathLst>
              <a:path w="6550578" h="5748132">
                <a:moveTo>
                  <a:pt x="0" y="0"/>
                </a:moveTo>
                <a:lnTo>
                  <a:pt x="6550577" y="0"/>
                </a:lnTo>
                <a:lnTo>
                  <a:pt x="6550577" y="5748132"/>
                </a:lnTo>
                <a:lnTo>
                  <a:pt x="0" y="574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 rot="-82310">
            <a:off x="4574887" y="1118927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Importancia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03315" y="2429825"/>
            <a:ext cx="4439917" cy="1438065"/>
            <a:chOff x="0" y="0"/>
            <a:chExt cx="1169361" cy="3787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Soluciona la falta de sistemas de gestión de Personas accesibles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3315" y="7550939"/>
            <a:ext cx="4439917" cy="1438065"/>
            <a:chOff x="0" y="0"/>
            <a:chExt cx="1169361" cy="3787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9B593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Mejora la gestión de personal en pequeñas y medianas empresas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07357" y="2429825"/>
            <a:ext cx="4439917" cy="1438065"/>
            <a:chOff x="0" y="0"/>
            <a:chExt cx="1169361" cy="378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FD86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Facilita el cumplimiento de normativas laborales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407357" y="7550939"/>
            <a:ext cx="4439917" cy="1438065"/>
            <a:chOff x="0" y="0"/>
            <a:chExt cx="1169361" cy="378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CF09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Potencia la competitividad y crecimiento de las PYMES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028700" y="210712"/>
            <a:ext cx="2743810" cy="867320"/>
            <a:chOff x="0" y="0"/>
            <a:chExt cx="2571335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6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489" y="1078032"/>
            <a:ext cx="16230600" cy="8673681"/>
            <a:chOff x="0" y="0"/>
            <a:chExt cx="4274726" cy="2284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84426"/>
            </a:xfrm>
            <a:custGeom>
              <a:avLst/>
              <a:gdLst/>
              <a:ahLst/>
              <a:cxnLst/>
              <a:rect l="l" t="t" r="r" b="b"/>
              <a:pathLst>
                <a:path w="4274726" h="22844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60099"/>
                  </a:lnTo>
                  <a:cubicBezTo>
                    <a:pt x="4274726" y="2273535"/>
                    <a:pt x="4263834" y="2284426"/>
                    <a:pt x="4250399" y="2284426"/>
                  </a:cubicBezTo>
                  <a:lnTo>
                    <a:pt x="24327" y="2284426"/>
                  </a:lnTo>
                  <a:cubicBezTo>
                    <a:pt x="10891" y="2284426"/>
                    <a:pt x="0" y="2273535"/>
                    <a:pt x="0" y="2260099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1D66F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3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82310">
            <a:off x="4574887" y="1118927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Competencias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028700" y="210712"/>
            <a:ext cx="2743810" cy="867320"/>
            <a:chOff x="0" y="0"/>
            <a:chExt cx="2571335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4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01543" y="2776633"/>
            <a:ext cx="4439917" cy="1438065"/>
            <a:chOff x="0" y="0"/>
            <a:chExt cx="1169361" cy="3787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739DC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 dirty="0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Desarrollo de </a:t>
              </a:r>
              <a:r>
                <a:rPr lang="en-US" sz="2200" b="1" spc="156" dirty="0" err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soluciones</a:t>
              </a:r>
              <a:r>
                <a:rPr lang="en-US" sz="2200" b="1" spc="156" dirty="0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de software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7911" y="4116423"/>
            <a:ext cx="4439917" cy="1438065"/>
            <a:chOff x="0" y="0"/>
            <a:chExt cx="1169361" cy="3787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 dirty="0" err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Construcción</a:t>
              </a:r>
              <a:r>
                <a:rPr lang="en-US" sz="2200" b="1" spc="156" dirty="0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de </a:t>
              </a:r>
              <a:r>
                <a:rPr lang="en-US" sz="2200" b="1" spc="156" dirty="0" err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modelos</a:t>
              </a:r>
              <a:r>
                <a:rPr lang="en-US" sz="2200" b="1" spc="156" dirty="0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de </a:t>
              </a:r>
              <a:r>
                <a:rPr lang="en-US" sz="2200" b="1" spc="156" dirty="0" err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datos</a:t>
              </a:r>
              <a:r>
                <a:rPr lang="en-US" sz="2200" b="1" spc="156" dirty="0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2200" b="1" spc="156" dirty="0" err="1">
                  <a:solidFill>
                    <a:schemeClr val="bg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escalables</a:t>
              </a:r>
              <a:endParaRPr lang="en-US" sz="2200" b="1" spc="156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496229" y="5215421"/>
            <a:ext cx="4439917" cy="1438065"/>
            <a:chOff x="0" y="0"/>
            <a:chExt cx="1169361" cy="3787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CF09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Programación</a:t>
              </a:r>
              <a:r>
                <a:rPr lang="en-US" sz="2200" b="1" spc="156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de </a:t>
              </a:r>
              <a:r>
                <a:rPr lang="en-US" sz="2200" b="1" spc="156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consultas</a:t>
              </a:r>
              <a:r>
                <a:rPr lang="en-US" sz="2200" b="1" spc="156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y </a:t>
              </a:r>
              <a:r>
                <a:rPr lang="en-US" sz="2200" b="1" spc="156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rutinas</a:t>
              </a:r>
              <a:r>
                <a:rPr lang="en-US" sz="2200" b="1" spc="156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para bases de </a:t>
              </a:r>
              <a:r>
                <a:rPr lang="en-US" sz="2200" b="1" spc="156" dirty="0" err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datos</a:t>
              </a:r>
              <a:endParaRPr lang="en-US" sz="2200" b="1" spc="156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91151" y="7994792"/>
            <a:ext cx="4439917" cy="1438065"/>
            <a:chOff x="0" y="0"/>
            <a:chExt cx="1169361" cy="3787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486E9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Implementación de soluciones sistémicas integrales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44756" y="5793476"/>
            <a:ext cx="4439917" cy="1438065"/>
            <a:chOff x="0" y="0"/>
            <a:chExt cx="1169361" cy="3787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7EED2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Resolución de vulnerabilidades sistémicas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01543" y="7994792"/>
            <a:ext cx="4439917" cy="1438065"/>
            <a:chOff x="0" y="0"/>
            <a:chExt cx="1169361" cy="3787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0685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Gestión de proyectos informáticos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44756" y="2636817"/>
            <a:ext cx="4439917" cy="1479606"/>
            <a:chOff x="0" y="0"/>
            <a:chExt cx="1169361" cy="3896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69361" cy="389690"/>
            </a:xfrm>
            <a:custGeom>
              <a:avLst/>
              <a:gdLst/>
              <a:ahLst/>
              <a:cxnLst/>
              <a:rect l="l" t="t" r="r" b="b"/>
              <a:pathLst>
                <a:path w="1169361" h="38969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54816"/>
                  </a:lnTo>
                  <a:cubicBezTo>
                    <a:pt x="1169361" y="364065"/>
                    <a:pt x="1165687" y="372936"/>
                    <a:pt x="1159146" y="379476"/>
                  </a:cubicBezTo>
                  <a:cubicBezTo>
                    <a:pt x="1152606" y="386016"/>
                    <a:pt x="1143736" y="389690"/>
                    <a:pt x="1134487" y="389690"/>
                  </a:cubicBezTo>
                  <a:lnTo>
                    <a:pt x="34874" y="389690"/>
                  </a:lnTo>
                  <a:cubicBezTo>
                    <a:pt x="25625" y="389690"/>
                    <a:pt x="16755" y="386016"/>
                    <a:pt x="10214" y="379476"/>
                  </a:cubicBezTo>
                  <a:cubicBezTo>
                    <a:pt x="3674" y="372936"/>
                    <a:pt x="0" y="364065"/>
                    <a:pt x="0" y="35481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4E3C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1169361" cy="370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Administración de configuraciones de aplicaciones y bases de datos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11500" y="1956396"/>
            <a:ext cx="866511" cy="895432"/>
            <a:chOff x="0" y="0"/>
            <a:chExt cx="538966" cy="55695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83A0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11500" y="5143500"/>
            <a:ext cx="866511" cy="895432"/>
            <a:chOff x="0" y="0"/>
            <a:chExt cx="538966" cy="55695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F1D66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062974" y="4554573"/>
            <a:ext cx="866511" cy="895432"/>
            <a:chOff x="0" y="0"/>
            <a:chExt cx="538966" cy="55695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F7B66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885117" y="7372519"/>
            <a:ext cx="866511" cy="895432"/>
            <a:chOff x="0" y="0"/>
            <a:chExt cx="538966" cy="55695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F7AD4D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969389" y="7372519"/>
            <a:ext cx="866511" cy="895432"/>
            <a:chOff x="0" y="0"/>
            <a:chExt cx="538966" cy="55695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F0685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424655" y="3495666"/>
            <a:ext cx="866511" cy="895432"/>
            <a:chOff x="0" y="0"/>
            <a:chExt cx="538966" cy="55695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5B8A8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062974" y="2080957"/>
            <a:ext cx="866511" cy="895432"/>
            <a:chOff x="0" y="0"/>
            <a:chExt cx="538966" cy="55695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38966" cy="556954"/>
            </a:xfrm>
            <a:custGeom>
              <a:avLst/>
              <a:gdLst/>
              <a:ahLst/>
              <a:cxnLst/>
              <a:rect l="l" t="t" r="r" b="b"/>
              <a:pathLst>
                <a:path w="538966" h="556954">
                  <a:moveTo>
                    <a:pt x="169757" y="0"/>
                  </a:moveTo>
                  <a:lnTo>
                    <a:pt x="369208" y="0"/>
                  </a:lnTo>
                  <a:cubicBezTo>
                    <a:pt x="414231" y="0"/>
                    <a:pt x="457409" y="17885"/>
                    <a:pt x="489245" y="49721"/>
                  </a:cubicBezTo>
                  <a:cubicBezTo>
                    <a:pt x="521081" y="81556"/>
                    <a:pt x="538966" y="124735"/>
                    <a:pt x="538966" y="169757"/>
                  </a:cubicBezTo>
                  <a:lnTo>
                    <a:pt x="538966" y="387197"/>
                  </a:lnTo>
                  <a:cubicBezTo>
                    <a:pt x="538966" y="480951"/>
                    <a:pt x="462963" y="556954"/>
                    <a:pt x="369208" y="556954"/>
                  </a:cubicBezTo>
                  <a:lnTo>
                    <a:pt x="169757" y="556954"/>
                  </a:lnTo>
                  <a:cubicBezTo>
                    <a:pt x="76003" y="556954"/>
                    <a:pt x="0" y="480951"/>
                    <a:pt x="0" y="387197"/>
                  </a:cubicBezTo>
                  <a:lnTo>
                    <a:pt x="0" y="169757"/>
                  </a:lnTo>
                  <a:cubicBezTo>
                    <a:pt x="0" y="124735"/>
                    <a:pt x="17885" y="81556"/>
                    <a:pt x="49721" y="49721"/>
                  </a:cubicBezTo>
                  <a:cubicBezTo>
                    <a:pt x="81556" y="17885"/>
                    <a:pt x="124735" y="0"/>
                    <a:pt x="169757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28575"/>
              <a:ext cx="538966" cy="528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9"/>
                </a:lnSpc>
              </a:pPr>
              <a:r>
                <a:rPr lang="en-US" sz="3300" b="1" spc="23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0685E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82310">
            <a:off x="4574887" y="1118927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Relevancia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367409" y="1579889"/>
            <a:ext cx="1306762" cy="1315720"/>
            <a:chOff x="0" y="0"/>
            <a:chExt cx="812800" cy="8183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8372"/>
            </a:xfrm>
            <a:custGeom>
              <a:avLst/>
              <a:gdLst/>
              <a:ahLst/>
              <a:cxnLst/>
              <a:rect l="l" t="t" r="r" b="b"/>
              <a:pathLst>
                <a:path w="812800" h="818372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5806"/>
                  </a:lnTo>
                  <a:cubicBezTo>
                    <a:pt x="812800" y="767975"/>
                    <a:pt x="762403" y="818372"/>
                    <a:pt x="700234" y="818372"/>
                  </a:cubicBezTo>
                  <a:lnTo>
                    <a:pt x="112566" y="818372"/>
                  </a:lnTo>
                  <a:cubicBezTo>
                    <a:pt x="50397" y="818372"/>
                    <a:pt x="0" y="767975"/>
                    <a:pt x="0" y="705806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83A0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8100"/>
              <a:ext cx="812800" cy="780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50"/>
                </a:lnSpc>
              </a:pPr>
              <a:r>
                <a:rPr lang="en-US" sz="5000" b="1" spc="35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67409" y="5264811"/>
            <a:ext cx="1306762" cy="1315720"/>
            <a:chOff x="0" y="0"/>
            <a:chExt cx="812800" cy="818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8372"/>
            </a:xfrm>
            <a:custGeom>
              <a:avLst/>
              <a:gdLst/>
              <a:ahLst/>
              <a:cxnLst/>
              <a:rect l="l" t="t" r="r" b="b"/>
              <a:pathLst>
                <a:path w="812800" h="818372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5806"/>
                  </a:lnTo>
                  <a:cubicBezTo>
                    <a:pt x="812800" y="767975"/>
                    <a:pt x="762403" y="818372"/>
                    <a:pt x="700234" y="818372"/>
                  </a:cubicBezTo>
                  <a:lnTo>
                    <a:pt x="112566" y="818372"/>
                  </a:lnTo>
                  <a:cubicBezTo>
                    <a:pt x="50397" y="818372"/>
                    <a:pt x="0" y="767975"/>
                    <a:pt x="0" y="705806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4E3C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812800" cy="780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50"/>
                </a:lnSpc>
              </a:pPr>
              <a:r>
                <a:rPr lang="en-US" sz="5000" b="1" spc="355">
                  <a:solidFill>
                    <a:srgbClr val="052C2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71295" y="1633241"/>
            <a:ext cx="1306762" cy="1315720"/>
            <a:chOff x="0" y="0"/>
            <a:chExt cx="812800" cy="818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8372"/>
            </a:xfrm>
            <a:custGeom>
              <a:avLst/>
              <a:gdLst/>
              <a:ahLst/>
              <a:cxnLst/>
              <a:rect l="l" t="t" r="r" b="b"/>
              <a:pathLst>
                <a:path w="812800" h="818372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5806"/>
                  </a:lnTo>
                  <a:cubicBezTo>
                    <a:pt x="812800" y="767975"/>
                    <a:pt x="762403" y="818372"/>
                    <a:pt x="700234" y="818372"/>
                  </a:cubicBezTo>
                  <a:lnTo>
                    <a:pt x="112566" y="818372"/>
                  </a:lnTo>
                  <a:cubicBezTo>
                    <a:pt x="50397" y="818372"/>
                    <a:pt x="0" y="767975"/>
                    <a:pt x="0" y="705806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8100"/>
              <a:ext cx="812800" cy="780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50"/>
                </a:lnSpc>
              </a:pPr>
              <a:r>
                <a:rPr lang="en-US" sz="5000" b="1" spc="35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921" y="3361178"/>
            <a:ext cx="4439917" cy="1438065"/>
            <a:chOff x="0" y="0"/>
            <a:chExt cx="1169361" cy="3787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83A066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89" lvl="1" indent="-237495" algn="l">
                <a:lnSpc>
                  <a:spcPts val="2266"/>
                </a:lnSpc>
                <a:buFont typeface="Arial"/>
                <a:buChar char="•"/>
              </a:pPr>
              <a:r>
                <a:rPr lang="en-US" sz="2200" spc="1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Aborda una necesidad real del mercado chileno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2921" y="7104200"/>
            <a:ext cx="4439917" cy="1479606"/>
            <a:chOff x="0" y="0"/>
            <a:chExt cx="1169361" cy="3896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9361" cy="389690"/>
            </a:xfrm>
            <a:custGeom>
              <a:avLst/>
              <a:gdLst/>
              <a:ahLst/>
              <a:cxnLst/>
              <a:rect l="l" t="t" r="r" b="b"/>
              <a:pathLst>
                <a:path w="1169361" h="38969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54816"/>
                  </a:lnTo>
                  <a:cubicBezTo>
                    <a:pt x="1169361" y="364065"/>
                    <a:pt x="1165687" y="372936"/>
                    <a:pt x="1159146" y="379476"/>
                  </a:cubicBezTo>
                  <a:cubicBezTo>
                    <a:pt x="1152606" y="386016"/>
                    <a:pt x="1143736" y="389690"/>
                    <a:pt x="1134487" y="389690"/>
                  </a:cubicBezTo>
                  <a:lnTo>
                    <a:pt x="34874" y="389690"/>
                  </a:lnTo>
                  <a:cubicBezTo>
                    <a:pt x="25625" y="389690"/>
                    <a:pt x="16755" y="386016"/>
                    <a:pt x="10214" y="379476"/>
                  </a:cubicBezTo>
                  <a:cubicBezTo>
                    <a:pt x="3674" y="372936"/>
                    <a:pt x="0" y="364065"/>
                    <a:pt x="0" y="35481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4E3C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69361" cy="370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89" lvl="1" indent="-237495" algn="l">
                <a:lnSpc>
                  <a:spcPts val="2266"/>
                </a:lnSpc>
                <a:buFont typeface="Arial"/>
                <a:buChar char="•"/>
              </a:pPr>
              <a:r>
                <a:rPr lang="en-US" sz="2200" spc="15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Aplica conocimientos técnicos en un contexto práctico y con impacto real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04718" y="3361178"/>
            <a:ext cx="4439917" cy="1438065"/>
            <a:chOff x="0" y="0"/>
            <a:chExt cx="1169361" cy="3787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89" lvl="1" indent="-237495" algn="l">
                <a:lnSpc>
                  <a:spcPts val="2266"/>
                </a:lnSpc>
                <a:buFont typeface="Arial"/>
                <a:buChar char="•"/>
              </a:pPr>
              <a:r>
                <a:rPr lang="en-US" sz="2200" spc="1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 conocimientos técnicos con aspectos legales y de negocios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234185" y="4440131"/>
            <a:ext cx="2223810" cy="1482540"/>
          </a:xfrm>
          <a:custGeom>
            <a:avLst/>
            <a:gdLst/>
            <a:ahLst/>
            <a:cxnLst/>
            <a:rect l="l" t="t" r="r" b="b"/>
            <a:pathLst>
              <a:path w="2223810" h="1482540">
                <a:moveTo>
                  <a:pt x="0" y="0"/>
                </a:moveTo>
                <a:lnTo>
                  <a:pt x="2223809" y="0"/>
                </a:lnTo>
                <a:lnTo>
                  <a:pt x="2223809" y="1482540"/>
                </a:lnTo>
                <a:lnTo>
                  <a:pt x="0" y="1482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5" name="Group 25"/>
          <p:cNvGrpSpPr/>
          <p:nvPr/>
        </p:nvGrpSpPr>
        <p:grpSpPr>
          <a:xfrm>
            <a:off x="13671295" y="5619182"/>
            <a:ext cx="1306762" cy="1315588"/>
            <a:chOff x="0" y="0"/>
            <a:chExt cx="812800" cy="8182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8290"/>
            </a:xfrm>
            <a:custGeom>
              <a:avLst/>
              <a:gdLst/>
              <a:ahLst/>
              <a:cxnLst/>
              <a:rect l="l" t="t" r="r" b="b"/>
              <a:pathLst>
                <a:path w="812800" h="81829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5724"/>
                  </a:lnTo>
                  <a:cubicBezTo>
                    <a:pt x="812800" y="767892"/>
                    <a:pt x="762403" y="818290"/>
                    <a:pt x="700234" y="818290"/>
                  </a:cubicBezTo>
                  <a:lnTo>
                    <a:pt x="112566" y="818290"/>
                  </a:lnTo>
                  <a:cubicBezTo>
                    <a:pt x="50397" y="818290"/>
                    <a:pt x="0" y="767892"/>
                    <a:pt x="0" y="70572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4E3C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8100"/>
              <a:ext cx="812800" cy="780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50"/>
                </a:lnSpc>
              </a:pPr>
              <a:r>
                <a:rPr lang="en-US" sz="5000" b="1" spc="355">
                  <a:solidFill>
                    <a:srgbClr val="052C2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04718" y="7104200"/>
            <a:ext cx="4439917" cy="1479606"/>
            <a:chOff x="0" y="0"/>
            <a:chExt cx="1169361" cy="3896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69361" cy="389690"/>
            </a:xfrm>
            <a:custGeom>
              <a:avLst/>
              <a:gdLst/>
              <a:ahLst/>
              <a:cxnLst/>
              <a:rect l="l" t="t" r="r" b="b"/>
              <a:pathLst>
                <a:path w="1169361" h="38969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54816"/>
                  </a:lnTo>
                  <a:cubicBezTo>
                    <a:pt x="1169361" y="364065"/>
                    <a:pt x="1165687" y="372936"/>
                    <a:pt x="1159146" y="379476"/>
                  </a:cubicBezTo>
                  <a:cubicBezTo>
                    <a:pt x="1152606" y="386016"/>
                    <a:pt x="1143736" y="389690"/>
                    <a:pt x="1134487" y="389690"/>
                  </a:cubicBezTo>
                  <a:lnTo>
                    <a:pt x="34874" y="389690"/>
                  </a:lnTo>
                  <a:cubicBezTo>
                    <a:pt x="25625" y="389690"/>
                    <a:pt x="16755" y="386016"/>
                    <a:pt x="10214" y="379476"/>
                  </a:cubicBezTo>
                  <a:cubicBezTo>
                    <a:pt x="3674" y="372936"/>
                    <a:pt x="0" y="364065"/>
                    <a:pt x="0" y="35481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739DC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9050"/>
              <a:ext cx="1169361" cy="370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89" lvl="1" indent="-237495" algn="l">
                <a:lnSpc>
                  <a:spcPts val="2266"/>
                </a:lnSpc>
                <a:buFont typeface="Arial"/>
                <a:buChar char="•"/>
              </a:pPr>
              <a:r>
                <a:rPr lang="en-US" sz="2200" spc="1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Impacta positivamente a propietarios, gerentes y empleados de PYMES chilenas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6316615" y="3557271"/>
            <a:ext cx="4983471" cy="4123822"/>
          </a:xfrm>
          <a:custGeom>
            <a:avLst/>
            <a:gdLst/>
            <a:ahLst/>
            <a:cxnLst/>
            <a:rect l="l" t="t" r="r" b="b"/>
            <a:pathLst>
              <a:path w="4983471" h="4123822">
                <a:moveTo>
                  <a:pt x="0" y="0"/>
                </a:moveTo>
                <a:lnTo>
                  <a:pt x="4983471" y="0"/>
                </a:lnTo>
                <a:lnTo>
                  <a:pt x="4983471" y="4123823"/>
                </a:lnTo>
                <a:lnTo>
                  <a:pt x="0" y="412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2" name="Group 32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028700" y="210712"/>
            <a:ext cx="2743810" cy="867320"/>
            <a:chOff x="0" y="0"/>
            <a:chExt cx="2571335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7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7AD4D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677528" y="3089667"/>
            <a:ext cx="4212131" cy="4350289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1679" r="-1679"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" name="TextBox 8"/>
          <p:cNvSpPr txBox="1"/>
          <p:nvPr/>
        </p:nvSpPr>
        <p:spPr>
          <a:xfrm rot="-82310">
            <a:off x="1286056" y="1314389"/>
            <a:ext cx="5200854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Metodologia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36807" y="2984892"/>
            <a:ext cx="8575140" cy="552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40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Scrum adaptado a un equipo pequeño</a:t>
            </a:r>
          </a:p>
          <a:p>
            <a:pPr algn="l">
              <a:lnSpc>
                <a:spcPts val="4000"/>
              </a:lnSpc>
            </a:pPr>
            <a:endParaRPr lang="en-US" sz="2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56" lvl="1" indent="-269878" algn="l">
              <a:lnSpc>
                <a:spcPts val="40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Sprints de 2 semanas</a:t>
            </a:r>
          </a:p>
          <a:p>
            <a:pPr algn="l">
              <a:lnSpc>
                <a:spcPts val="4000"/>
              </a:lnSpc>
            </a:pPr>
            <a:endParaRPr lang="en-US" sz="2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56" lvl="1" indent="-269878" algn="l">
              <a:lnSpc>
                <a:spcPts val="40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Roles compartidos: Product Owner y Scrum Master</a:t>
            </a:r>
          </a:p>
          <a:p>
            <a:pPr algn="l">
              <a:lnSpc>
                <a:spcPts val="4000"/>
              </a:lnSpc>
            </a:pPr>
            <a:endParaRPr lang="en-US" sz="2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56" lvl="1" indent="-269878" algn="l">
              <a:lnSpc>
                <a:spcPts val="40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Enfoque en el Producto Mínimo Viable (MVP)</a:t>
            </a:r>
          </a:p>
          <a:p>
            <a:pPr algn="l">
              <a:lnSpc>
                <a:spcPts val="4000"/>
              </a:lnSpc>
            </a:pPr>
            <a:endParaRPr lang="en-US" sz="2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56" lvl="1" indent="-269878" algn="l">
              <a:lnSpc>
                <a:spcPts val="40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Reuniones clave: planificación, daily stand-ups, revisión y retrospectiva</a:t>
            </a:r>
          </a:p>
          <a:p>
            <a:pPr algn="l">
              <a:lnSpc>
                <a:spcPts val="4000"/>
              </a:lnSpc>
            </a:pPr>
            <a:endParaRPr lang="en-US" sz="2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51841" y="2903962"/>
            <a:ext cx="4237817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052C2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SCRUM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79678" y="7439988"/>
            <a:ext cx="5982144" cy="37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Metodologia Agil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028700" y="210712"/>
            <a:ext cx="2743810" cy="867320"/>
            <a:chOff x="0" y="0"/>
            <a:chExt cx="2571335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5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7AD4D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</a:pPr>
              <a:endParaRPr/>
            </a:p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 rot="-82310">
            <a:off x="4574887" y="1118927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Evidencias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03315" y="2429825"/>
            <a:ext cx="4439917" cy="1438065"/>
            <a:chOff x="0" y="0"/>
            <a:chExt cx="1169361" cy="378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Informe De Requerimientos Iniciales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06684" y="2045660"/>
            <a:ext cx="4439917" cy="1438065"/>
            <a:chOff x="0" y="0"/>
            <a:chExt cx="1169361" cy="378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Modelos De Arquitectura 4 + 1 (Diagramas)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315" y="6305214"/>
            <a:ext cx="4439917" cy="1438065"/>
            <a:chOff x="0" y="0"/>
            <a:chExt cx="1169361" cy="3787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Sitio Web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55000" y="6305214"/>
            <a:ext cx="4439917" cy="1438065"/>
            <a:chOff x="0" y="0"/>
            <a:chExt cx="1169361" cy="3787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WebApp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06684" y="6305214"/>
            <a:ext cx="4439917" cy="1438065"/>
            <a:chOff x="0" y="0"/>
            <a:chExt cx="1169361" cy="3787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9361" cy="378750"/>
            </a:xfrm>
            <a:custGeom>
              <a:avLst/>
              <a:gdLst/>
              <a:ahLst/>
              <a:cxnLst/>
              <a:rect l="l" t="t" r="r" b="b"/>
              <a:pathLst>
                <a:path w="1169361" h="378750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343876"/>
                  </a:lnTo>
                  <a:cubicBezTo>
                    <a:pt x="1169361" y="353125"/>
                    <a:pt x="1165687" y="361995"/>
                    <a:pt x="1159146" y="368535"/>
                  </a:cubicBezTo>
                  <a:cubicBezTo>
                    <a:pt x="1152606" y="375076"/>
                    <a:pt x="1143736" y="378750"/>
                    <a:pt x="1134487" y="378750"/>
                  </a:cubicBezTo>
                  <a:lnTo>
                    <a:pt x="34874" y="378750"/>
                  </a:lnTo>
                  <a:cubicBezTo>
                    <a:pt x="25625" y="378750"/>
                    <a:pt x="16755" y="375076"/>
                    <a:pt x="10214" y="368535"/>
                  </a:cubicBezTo>
                  <a:cubicBezTo>
                    <a:pt x="3674" y="361995"/>
                    <a:pt x="0" y="353125"/>
                    <a:pt x="0" y="343876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69361" cy="359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r>
                <a:rPr lang="en-US" sz="2200" b="1" spc="1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Aplicación Móvil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2328205" y="3599388"/>
            <a:ext cx="4196874" cy="2509731"/>
          </a:xfrm>
          <a:custGeom>
            <a:avLst/>
            <a:gdLst/>
            <a:ahLst/>
            <a:cxnLst/>
            <a:rect l="l" t="t" r="r" b="b"/>
            <a:pathLst>
              <a:path w="4196874" h="2509731">
                <a:moveTo>
                  <a:pt x="0" y="0"/>
                </a:moveTo>
                <a:lnTo>
                  <a:pt x="4196875" y="0"/>
                </a:lnTo>
                <a:lnTo>
                  <a:pt x="4196875" y="2509731"/>
                </a:lnTo>
                <a:lnTo>
                  <a:pt x="0" y="2509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2750951" y="3599388"/>
            <a:ext cx="1544646" cy="2123888"/>
          </a:xfrm>
          <a:custGeom>
            <a:avLst/>
            <a:gdLst/>
            <a:ahLst/>
            <a:cxnLst/>
            <a:rect l="l" t="t" r="r" b="b"/>
            <a:pathLst>
              <a:path w="1544646" h="2123888">
                <a:moveTo>
                  <a:pt x="0" y="0"/>
                </a:moveTo>
                <a:lnTo>
                  <a:pt x="1544646" y="0"/>
                </a:lnTo>
                <a:lnTo>
                  <a:pt x="1544646" y="2123888"/>
                </a:lnTo>
                <a:lnTo>
                  <a:pt x="0" y="2123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Freeform 23"/>
          <p:cNvSpPr/>
          <p:nvPr/>
        </p:nvSpPr>
        <p:spPr>
          <a:xfrm>
            <a:off x="1028700" y="6914410"/>
            <a:ext cx="2889031" cy="2126454"/>
          </a:xfrm>
          <a:custGeom>
            <a:avLst/>
            <a:gdLst/>
            <a:ahLst/>
            <a:cxnLst/>
            <a:rect l="l" t="t" r="r" b="b"/>
            <a:pathLst>
              <a:path w="2889031" h="2126454">
                <a:moveTo>
                  <a:pt x="0" y="0"/>
                </a:moveTo>
                <a:lnTo>
                  <a:pt x="2889032" y="0"/>
                </a:lnTo>
                <a:lnTo>
                  <a:pt x="2889032" y="2126454"/>
                </a:lnTo>
                <a:lnTo>
                  <a:pt x="0" y="2126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86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4"/>
          <p:cNvSpPr/>
          <p:nvPr/>
        </p:nvSpPr>
        <p:spPr>
          <a:xfrm>
            <a:off x="7959858" y="7408178"/>
            <a:ext cx="2030200" cy="1632686"/>
          </a:xfrm>
          <a:custGeom>
            <a:avLst/>
            <a:gdLst/>
            <a:ahLst/>
            <a:cxnLst/>
            <a:rect l="l" t="t" r="r" b="b"/>
            <a:pathLst>
              <a:path w="2030200" h="1632686">
                <a:moveTo>
                  <a:pt x="0" y="0"/>
                </a:moveTo>
                <a:lnTo>
                  <a:pt x="2030200" y="0"/>
                </a:lnTo>
                <a:lnTo>
                  <a:pt x="2030200" y="1632685"/>
                </a:lnTo>
                <a:lnTo>
                  <a:pt x="0" y="16326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5"/>
          <p:cNvSpPr/>
          <p:nvPr/>
        </p:nvSpPr>
        <p:spPr>
          <a:xfrm rot="1258200">
            <a:off x="13511017" y="7308895"/>
            <a:ext cx="1831252" cy="1831252"/>
          </a:xfrm>
          <a:custGeom>
            <a:avLst/>
            <a:gdLst/>
            <a:ahLst/>
            <a:cxnLst/>
            <a:rect l="l" t="t" r="r" b="b"/>
            <a:pathLst>
              <a:path w="1831252" h="1831252">
                <a:moveTo>
                  <a:pt x="0" y="0"/>
                </a:moveTo>
                <a:lnTo>
                  <a:pt x="1831251" y="0"/>
                </a:lnTo>
                <a:lnTo>
                  <a:pt x="1831251" y="1831251"/>
                </a:lnTo>
                <a:lnTo>
                  <a:pt x="0" y="18312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6" name="Group 26"/>
          <p:cNvGrpSpPr/>
          <p:nvPr/>
        </p:nvGrpSpPr>
        <p:grpSpPr>
          <a:xfrm>
            <a:off x="6236789" y="3405946"/>
            <a:ext cx="5476339" cy="1731073"/>
            <a:chOff x="0" y="0"/>
            <a:chExt cx="2571335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32515" y="0"/>
                  </a:moveTo>
                  <a:lnTo>
                    <a:pt x="2538820" y="0"/>
                  </a:lnTo>
                  <a:cubicBezTo>
                    <a:pt x="2556778" y="0"/>
                    <a:pt x="2571335" y="14558"/>
                    <a:pt x="2571335" y="32515"/>
                  </a:cubicBezTo>
                  <a:lnTo>
                    <a:pt x="2571335" y="780285"/>
                  </a:lnTo>
                  <a:cubicBezTo>
                    <a:pt x="2571335" y="798242"/>
                    <a:pt x="2556778" y="812800"/>
                    <a:pt x="2538820" y="812800"/>
                  </a:cubicBezTo>
                  <a:lnTo>
                    <a:pt x="32515" y="812800"/>
                  </a:lnTo>
                  <a:cubicBezTo>
                    <a:pt x="14558" y="812800"/>
                    <a:pt x="0" y="798242"/>
                    <a:pt x="0" y="780285"/>
                  </a:cubicBezTo>
                  <a:lnTo>
                    <a:pt x="0" y="32515"/>
                  </a:lnTo>
                  <a:cubicBezTo>
                    <a:pt x="0" y="14558"/>
                    <a:pt x="14558" y="0"/>
                    <a:pt x="32515" y="0"/>
                  </a:cubicBezTo>
                  <a:close/>
                </a:path>
              </a:pathLst>
            </a:custGeom>
            <a:blipFill>
              <a:blip r:embed="rId8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028700" y="210712"/>
            <a:ext cx="2743810" cy="867320"/>
            <a:chOff x="0" y="0"/>
            <a:chExt cx="2571335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8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D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71322"/>
            <a:ext cx="16230600" cy="7986978"/>
            <a:chOff x="0" y="0"/>
            <a:chExt cx="4274726" cy="2103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03566"/>
            </a:xfrm>
            <a:custGeom>
              <a:avLst/>
              <a:gdLst/>
              <a:ahLst/>
              <a:cxnLst/>
              <a:rect l="l" t="t" r="r" b="b"/>
              <a:pathLst>
                <a:path w="4274726" h="210356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79240"/>
                  </a:lnTo>
                  <a:cubicBezTo>
                    <a:pt x="4274726" y="2092675"/>
                    <a:pt x="4263834" y="2103566"/>
                    <a:pt x="4250399" y="2103566"/>
                  </a:cubicBezTo>
                  <a:lnTo>
                    <a:pt x="24327" y="2103566"/>
                  </a:lnTo>
                  <a:cubicBezTo>
                    <a:pt x="10891" y="2103566"/>
                    <a:pt x="0" y="2092675"/>
                    <a:pt x="0" y="20792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0685E"/>
              </a:solidFill>
              <a:prstDash val="solid"/>
              <a:rou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274726" cy="2122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99802" y="2778993"/>
            <a:ext cx="12088397" cy="5809165"/>
            <a:chOff x="0" y="0"/>
            <a:chExt cx="3653200" cy="1755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3199" cy="1755571"/>
            </a:xfrm>
            <a:custGeom>
              <a:avLst/>
              <a:gdLst/>
              <a:ahLst/>
              <a:cxnLst/>
              <a:rect l="l" t="t" r="r" b="b"/>
              <a:pathLst>
                <a:path w="3653199" h="1755571">
                  <a:moveTo>
                    <a:pt x="32663" y="0"/>
                  </a:moveTo>
                  <a:lnTo>
                    <a:pt x="3620537" y="0"/>
                  </a:lnTo>
                  <a:cubicBezTo>
                    <a:pt x="3629199" y="0"/>
                    <a:pt x="3637507" y="3441"/>
                    <a:pt x="3643633" y="9567"/>
                  </a:cubicBezTo>
                  <a:cubicBezTo>
                    <a:pt x="3649758" y="15692"/>
                    <a:pt x="3653199" y="24000"/>
                    <a:pt x="3653199" y="32663"/>
                  </a:cubicBezTo>
                  <a:lnTo>
                    <a:pt x="3653199" y="1722908"/>
                  </a:lnTo>
                  <a:cubicBezTo>
                    <a:pt x="3653199" y="1731571"/>
                    <a:pt x="3649758" y="1739879"/>
                    <a:pt x="3643633" y="1746004"/>
                  </a:cubicBezTo>
                  <a:cubicBezTo>
                    <a:pt x="3637507" y="1752130"/>
                    <a:pt x="3629199" y="1755571"/>
                    <a:pt x="3620537" y="1755571"/>
                  </a:cubicBezTo>
                  <a:lnTo>
                    <a:pt x="32663" y="1755571"/>
                  </a:lnTo>
                  <a:cubicBezTo>
                    <a:pt x="24000" y="1755571"/>
                    <a:pt x="15692" y="1752130"/>
                    <a:pt x="9567" y="1746004"/>
                  </a:cubicBezTo>
                  <a:cubicBezTo>
                    <a:pt x="3441" y="1739879"/>
                    <a:pt x="0" y="1731571"/>
                    <a:pt x="0" y="1722908"/>
                  </a:cubicBezTo>
                  <a:lnTo>
                    <a:pt x="0" y="32663"/>
                  </a:lnTo>
                  <a:cubicBezTo>
                    <a:pt x="0" y="24000"/>
                    <a:pt x="3441" y="15692"/>
                    <a:pt x="9567" y="9567"/>
                  </a:cubicBezTo>
                  <a:cubicBezTo>
                    <a:pt x="15692" y="3441"/>
                    <a:pt x="24000" y="0"/>
                    <a:pt x="32663" y="0"/>
                  </a:cubicBez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653200" cy="1812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11971" y="2996844"/>
            <a:ext cx="8864059" cy="531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Base de Datos</a:t>
            </a: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Frontend (Sitio Web)</a:t>
            </a: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Diseño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Arquitectura</a:t>
            </a: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Backend (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Lógica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Negocio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</a:t>
            </a: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Aplicación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Móvil</a:t>
            </a: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Implementación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Seguridad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y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Cumplimiento</a:t>
            </a: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80677" lvl="1" indent="-240338" algn="l">
              <a:lnSpc>
                <a:spcPts val="3005"/>
              </a:lnSpc>
              <a:buFont typeface="Arial"/>
              <a:buChar char="•"/>
            </a:pP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Planificación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y </a:t>
            </a:r>
            <a:r>
              <a:rPr lang="en-US" sz="2226" b="1" spc="133" dirty="0" err="1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Coordinación</a:t>
            </a:r>
            <a:r>
              <a:rPr lang="en-US" sz="2226" b="1" spc="133" dirty="0">
                <a:solidFill>
                  <a:srgbClr val="052C2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continua del Proyecto</a:t>
            </a:r>
          </a:p>
          <a:p>
            <a:pPr algn="l">
              <a:lnSpc>
                <a:spcPts val="3005"/>
              </a:lnSpc>
            </a:pPr>
            <a:endParaRPr lang="en-US" sz="2226" b="1" spc="133" dirty="0">
              <a:solidFill>
                <a:srgbClr val="052C2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76645" y="161380"/>
            <a:ext cx="2743810" cy="867320"/>
            <a:chOff x="0" y="0"/>
            <a:chExt cx="2571335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71335" cy="812800"/>
            </a:xfrm>
            <a:custGeom>
              <a:avLst/>
              <a:gdLst/>
              <a:ahLst/>
              <a:cxnLst/>
              <a:rect l="l" t="t" r="r" b="b"/>
              <a:pathLst>
                <a:path w="2571335" h="812800">
                  <a:moveTo>
                    <a:pt x="64897" y="0"/>
                  </a:moveTo>
                  <a:lnTo>
                    <a:pt x="2506438" y="0"/>
                  </a:lnTo>
                  <a:cubicBezTo>
                    <a:pt x="2542280" y="0"/>
                    <a:pt x="2571335" y="29055"/>
                    <a:pt x="2571335" y="64897"/>
                  </a:cubicBezTo>
                  <a:lnTo>
                    <a:pt x="2571335" y="747903"/>
                  </a:lnTo>
                  <a:cubicBezTo>
                    <a:pt x="2571335" y="783745"/>
                    <a:pt x="2542280" y="812800"/>
                    <a:pt x="2506438" y="812800"/>
                  </a:cubicBezTo>
                  <a:lnTo>
                    <a:pt x="64897" y="812800"/>
                  </a:lnTo>
                  <a:cubicBezTo>
                    <a:pt x="29055" y="812800"/>
                    <a:pt x="0" y="783745"/>
                    <a:pt x="0" y="747903"/>
                  </a:cubicBezTo>
                  <a:lnTo>
                    <a:pt x="0" y="64897"/>
                  </a:lnTo>
                  <a:cubicBezTo>
                    <a:pt x="0" y="29055"/>
                    <a:pt x="29055" y="0"/>
                    <a:pt x="64897" y="0"/>
                  </a:cubicBezTo>
                  <a:close/>
                </a:path>
              </a:pathLst>
            </a:custGeom>
            <a:blipFill>
              <a:blip r:embed="rId3"/>
              <a:stretch>
                <a:fillRect t="-2815" b="-2815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34799" y="-272812"/>
            <a:ext cx="4424501" cy="1834367"/>
            <a:chOff x="0" y="0"/>
            <a:chExt cx="5899335" cy="244582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535039"/>
              <a:ext cx="5899335" cy="1375746"/>
              <a:chOff x="0" y="0"/>
              <a:chExt cx="1165301" cy="27175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65301" cy="271752"/>
              </a:xfrm>
              <a:custGeom>
                <a:avLst/>
                <a:gdLst/>
                <a:ahLst/>
                <a:cxnLst/>
                <a:rect l="l" t="t" r="r" b="b"/>
                <a:pathLst>
                  <a:path w="1165301" h="271752">
                    <a:moveTo>
                      <a:pt x="89239" y="0"/>
                    </a:moveTo>
                    <a:lnTo>
                      <a:pt x="1076062" y="0"/>
                    </a:lnTo>
                    <a:cubicBezTo>
                      <a:pt x="1099729" y="0"/>
                      <a:pt x="1122428" y="9402"/>
                      <a:pt x="1139163" y="26137"/>
                    </a:cubicBezTo>
                    <a:cubicBezTo>
                      <a:pt x="1155899" y="42873"/>
                      <a:pt x="1165301" y="65571"/>
                      <a:pt x="1165301" y="89239"/>
                    </a:cubicBezTo>
                    <a:lnTo>
                      <a:pt x="1165301" y="182513"/>
                    </a:lnTo>
                    <a:cubicBezTo>
                      <a:pt x="1165301" y="206181"/>
                      <a:pt x="1155899" y="228879"/>
                      <a:pt x="1139163" y="245615"/>
                    </a:cubicBezTo>
                    <a:cubicBezTo>
                      <a:pt x="1122428" y="262350"/>
                      <a:pt x="1099729" y="271752"/>
                      <a:pt x="1076062" y="271752"/>
                    </a:cubicBezTo>
                    <a:lnTo>
                      <a:pt x="89239" y="271752"/>
                    </a:lnTo>
                    <a:cubicBezTo>
                      <a:pt x="65571" y="271752"/>
                      <a:pt x="42873" y="262350"/>
                      <a:pt x="26137" y="245615"/>
                    </a:cubicBezTo>
                    <a:cubicBezTo>
                      <a:pt x="9402" y="228879"/>
                      <a:pt x="0" y="206181"/>
                      <a:pt x="0" y="182513"/>
                    </a:cubicBezTo>
                    <a:lnTo>
                      <a:pt x="0" y="89239"/>
                    </a:lnTo>
                    <a:cubicBezTo>
                      <a:pt x="0" y="65571"/>
                      <a:pt x="9402" y="42873"/>
                      <a:pt x="26137" y="26137"/>
                    </a:cubicBezTo>
                    <a:cubicBezTo>
                      <a:pt x="42873" y="9402"/>
                      <a:pt x="65571" y="0"/>
                      <a:pt x="8923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19050"/>
                <a:ext cx="1165301" cy="2527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6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44732" y="0"/>
              <a:ext cx="5009871" cy="2445823"/>
              <a:chOff x="0" y="0"/>
              <a:chExt cx="1664889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6488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4888" h="812800">
                    <a:moveTo>
                      <a:pt x="47390" y="0"/>
                    </a:moveTo>
                    <a:lnTo>
                      <a:pt x="1617498" y="0"/>
                    </a:lnTo>
                    <a:cubicBezTo>
                      <a:pt x="1643671" y="0"/>
                      <a:pt x="1664888" y="21217"/>
                      <a:pt x="1664888" y="47390"/>
                    </a:cubicBezTo>
                    <a:lnTo>
                      <a:pt x="1664888" y="765410"/>
                    </a:lnTo>
                    <a:cubicBezTo>
                      <a:pt x="1664888" y="777978"/>
                      <a:pt x="1659896" y="790032"/>
                      <a:pt x="1651008" y="798920"/>
                    </a:cubicBezTo>
                    <a:cubicBezTo>
                      <a:pt x="1642121" y="807807"/>
                      <a:pt x="1630067" y="812800"/>
                      <a:pt x="1617498" y="812800"/>
                    </a:cubicBezTo>
                    <a:lnTo>
                      <a:pt x="47390" y="812800"/>
                    </a:lnTo>
                    <a:cubicBezTo>
                      <a:pt x="21217" y="812800"/>
                      <a:pt x="0" y="791583"/>
                      <a:pt x="0" y="765410"/>
                    </a:cubicBezTo>
                    <a:lnTo>
                      <a:pt x="0" y="47390"/>
                    </a:lnTo>
                    <a:cubicBezTo>
                      <a:pt x="0" y="21217"/>
                      <a:pt x="21217" y="0"/>
                      <a:pt x="4739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50493" b="-54340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3160072" y="4468105"/>
            <a:ext cx="2028126" cy="2028126"/>
          </a:xfrm>
          <a:custGeom>
            <a:avLst/>
            <a:gdLst/>
            <a:ahLst/>
            <a:cxnLst/>
            <a:rect l="l" t="t" r="r" b="b"/>
            <a:pathLst>
              <a:path w="2028126" h="2028126">
                <a:moveTo>
                  <a:pt x="0" y="0"/>
                </a:moveTo>
                <a:lnTo>
                  <a:pt x="2028126" y="0"/>
                </a:lnTo>
                <a:lnTo>
                  <a:pt x="2028126" y="2028126"/>
                </a:lnTo>
                <a:lnTo>
                  <a:pt x="0" y="2028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 rot="-1034152">
            <a:off x="655747" y="2716714"/>
            <a:ext cx="3183881" cy="1691437"/>
          </a:xfrm>
          <a:custGeom>
            <a:avLst/>
            <a:gdLst/>
            <a:ahLst/>
            <a:cxnLst/>
            <a:rect l="l" t="t" r="r" b="b"/>
            <a:pathLst>
              <a:path w="3183881" h="1691437">
                <a:moveTo>
                  <a:pt x="0" y="0"/>
                </a:moveTo>
                <a:lnTo>
                  <a:pt x="3183881" y="0"/>
                </a:lnTo>
                <a:lnTo>
                  <a:pt x="3183881" y="1691437"/>
                </a:lnTo>
                <a:lnTo>
                  <a:pt x="0" y="169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 rot="-984514">
            <a:off x="717077" y="7350159"/>
            <a:ext cx="3433230" cy="2197267"/>
          </a:xfrm>
          <a:custGeom>
            <a:avLst/>
            <a:gdLst/>
            <a:ahLst/>
            <a:cxnLst/>
            <a:rect l="l" t="t" r="r" b="b"/>
            <a:pathLst>
              <a:path w="3433230" h="2197267">
                <a:moveTo>
                  <a:pt x="0" y="0"/>
                </a:moveTo>
                <a:lnTo>
                  <a:pt x="3433230" y="0"/>
                </a:lnTo>
                <a:lnTo>
                  <a:pt x="3433230" y="2197267"/>
                </a:lnTo>
                <a:lnTo>
                  <a:pt x="0" y="2197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0" name="Group 20"/>
          <p:cNvGrpSpPr/>
          <p:nvPr/>
        </p:nvGrpSpPr>
        <p:grpSpPr>
          <a:xfrm>
            <a:off x="15047049" y="7211489"/>
            <a:ext cx="2203334" cy="220333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2" name="Freeform 22"/>
          <p:cNvSpPr/>
          <p:nvPr/>
        </p:nvSpPr>
        <p:spPr>
          <a:xfrm rot="1258200">
            <a:off x="10125050" y="1632230"/>
            <a:ext cx="2474966" cy="2474966"/>
          </a:xfrm>
          <a:custGeom>
            <a:avLst/>
            <a:gdLst/>
            <a:ahLst/>
            <a:cxnLst/>
            <a:rect l="l" t="t" r="r" b="b"/>
            <a:pathLst>
              <a:path w="2474966" h="2474966">
                <a:moveTo>
                  <a:pt x="0" y="0"/>
                </a:moveTo>
                <a:lnTo>
                  <a:pt x="2474966" y="0"/>
                </a:lnTo>
                <a:lnTo>
                  <a:pt x="2474966" y="2474966"/>
                </a:lnTo>
                <a:lnTo>
                  <a:pt x="0" y="2474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3" name="Group 23"/>
          <p:cNvGrpSpPr/>
          <p:nvPr/>
        </p:nvGrpSpPr>
        <p:grpSpPr>
          <a:xfrm rot="1361683">
            <a:off x="8048122" y="7981528"/>
            <a:ext cx="2191755" cy="219175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5" name="TextBox 25"/>
          <p:cNvSpPr txBox="1"/>
          <p:nvPr/>
        </p:nvSpPr>
        <p:spPr>
          <a:xfrm rot="-82310">
            <a:off x="1312421" y="1161304"/>
            <a:ext cx="9137771" cy="100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1" dirty="0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 De </a:t>
            </a:r>
            <a:r>
              <a:rPr lang="en-US" sz="6500" b="1" dirty="0" err="1">
                <a:solidFill>
                  <a:schemeClr val="bg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Trabajo</a:t>
            </a:r>
            <a:endParaRPr lang="en-US" sz="6500" b="1" dirty="0">
              <a:solidFill>
                <a:schemeClr val="bg1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306</Words>
  <Application>Microsoft Office PowerPoint</Application>
  <PresentationFormat>Personalizado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Calibri</vt:lpstr>
      <vt:lpstr>Public Sans Bold</vt:lpstr>
      <vt:lpstr>Poppins</vt:lpstr>
      <vt:lpstr>Poppins Medium</vt:lpstr>
      <vt:lpstr>Canva Sans Bold</vt:lpstr>
      <vt:lpstr>Poppins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Madu - Software</dc:title>
  <cp:lastModifiedBy>CRISTIAN ALEXIS JARA CARTER</cp:lastModifiedBy>
  <cp:revision>5</cp:revision>
  <dcterms:created xsi:type="dcterms:W3CDTF">2006-08-16T00:00:00Z</dcterms:created>
  <dcterms:modified xsi:type="dcterms:W3CDTF">2024-09-05T05:16:27Z</dcterms:modified>
  <dc:identifier>DAGPp2iLdDs</dc:identifier>
</cp:coreProperties>
</file>